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679" r:id="rId3"/>
  </p:sldMasterIdLst>
  <p:sldIdLst>
    <p:sldId id="259" r:id="rId4"/>
  </p:sldIdLst>
  <p:sldSz cx="43891200" cy="32004000"/>
  <p:notesSz cx="6858000" cy="9144000"/>
  <p:defaultTextStyle>
    <a:defPPr>
      <a:defRPr lang="en-US"/>
    </a:defPPr>
    <a:lvl1pPr marL="0" algn="l" defTabSz="3642803" rtl="0" eaLnBrk="1" latinLnBrk="0" hangingPunct="1">
      <a:defRPr sz="7171" kern="1200">
        <a:solidFill>
          <a:schemeClr val="tx1"/>
        </a:solidFill>
        <a:latin typeface="+mn-lt"/>
        <a:ea typeface="+mn-ea"/>
        <a:cs typeface="+mn-cs"/>
      </a:defRPr>
    </a:lvl1pPr>
    <a:lvl2pPr marL="1821402" algn="l" defTabSz="3642803" rtl="0" eaLnBrk="1" latinLnBrk="0" hangingPunct="1">
      <a:defRPr sz="7171" kern="1200">
        <a:solidFill>
          <a:schemeClr val="tx1"/>
        </a:solidFill>
        <a:latin typeface="+mn-lt"/>
        <a:ea typeface="+mn-ea"/>
        <a:cs typeface="+mn-cs"/>
      </a:defRPr>
    </a:lvl2pPr>
    <a:lvl3pPr marL="3642803" algn="l" defTabSz="3642803" rtl="0" eaLnBrk="1" latinLnBrk="0" hangingPunct="1">
      <a:defRPr sz="7171" kern="1200">
        <a:solidFill>
          <a:schemeClr val="tx1"/>
        </a:solidFill>
        <a:latin typeface="+mn-lt"/>
        <a:ea typeface="+mn-ea"/>
        <a:cs typeface="+mn-cs"/>
      </a:defRPr>
    </a:lvl3pPr>
    <a:lvl4pPr marL="5464204" algn="l" defTabSz="3642803" rtl="0" eaLnBrk="1" latinLnBrk="0" hangingPunct="1">
      <a:defRPr sz="7171" kern="1200">
        <a:solidFill>
          <a:schemeClr val="tx1"/>
        </a:solidFill>
        <a:latin typeface="+mn-lt"/>
        <a:ea typeface="+mn-ea"/>
        <a:cs typeface="+mn-cs"/>
      </a:defRPr>
    </a:lvl4pPr>
    <a:lvl5pPr marL="7285605" algn="l" defTabSz="3642803" rtl="0" eaLnBrk="1" latinLnBrk="0" hangingPunct="1">
      <a:defRPr sz="7171" kern="1200">
        <a:solidFill>
          <a:schemeClr val="tx1"/>
        </a:solidFill>
        <a:latin typeface="+mn-lt"/>
        <a:ea typeface="+mn-ea"/>
        <a:cs typeface="+mn-cs"/>
      </a:defRPr>
    </a:lvl5pPr>
    <a:lvl6pPr marL="9107007" algn="l" defTabSz="3642803" rtl="0" eaLnBrk="1" latinLnBrk="0" hangingPunct="1">
      <a:defRPr sz="7171" kern="1200">
        <a:solidFill>
          <a:schemeClr val="tx1"/>
        </a:solidFill>
        <a:latin typeface="+mn-lt"/>
        <a:ea typeface="+mn-ea"/>
        <a:cs typeface="+mn-cs"/>
      </a:defRPr>
    </a:lvl6pPr>
    <a:lvl7pPr marL="10928409" algn="l" defTabSz="3642803" rtl="0" eaLnBrk="1" latinLnBrk="0" hangingPunct="1">
      <a:defRPr sz="7171" kern="1200">
        <a:solidFill>
          <a:schemeClr val="tx1"/>
        </a:solidFill>
        <a:latin typeface="+mn-lt"/>
        <a:ea typeface="+mn-ea"/>
        <a:cs typeface="+mn-cs"/>
      </a:defRPr>
    </a:lvl7pPr>
    <a:lvl8pPr marL="12749810" algn="l" defTabSz="3642803" rtl="0" eaLnBrk="1" latinLnBrk="0" hangingPunct="1">
      <a:defRPr sz="7171" kern="1200">
        <a:solidFill>
          <a:schemeClr val="tx1"/>
        </a:solidFill>
        <a:latin typeface="+mn-lt"/>
        <a:ea typeface="+mn-ea"/>
        <a:cs typeface="+mn-cs"/>
      </a:defRPr>
    </a:lvl8pPr>
    <a:lvl9pPr marL="14571211" algn="l" defTabSz="3642803" rtl="0" eaLnBrk="1" latinLnBrk="0" hangingPunct="1">
      <a:defRPr sz="717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B97C"/>
    <a:srgbClr val="F6D7A1"/>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88"/>
    <p:restoredTop sz="94678"/>
  </p:normalViewPr>
  <p:slideViewPr>
    <p:cSldViewPr snapToGrid="0" snapToObjects="1" showGuides="1">
      <p:cViewPr>
        <p:scale>
          <a:sx n="25" d="100"/>
          <a:sy n="25" d="100"/>
        </p:scale>
        <p:origin x="1856" y="4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1.xml"/></Relationships>
</file>

<file path=ppt/media/image1.png>
</file>

<file path=ppt/media/image2.jpeg>
</file>

<file path=ppt/media/image3.png>
</file>

<file path=ppt/media/image4.jpe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33600"/>
            <a:ext cx="14156054" cy="7467600"/>
          </a:xfrm>
        </p:spPr>
        <p:txBody>
          <a:bodyPr anchor="b"/>
          <a:lstStyle>
            <a:lvl1pPr>
              <a:defRPr sz="14933"/>
            </a:lvl1pPr>
          </a:lstStyle>
          <a:p>
            <a:r>
              <a:rPr lang="en-US"/>
              <a:t>Click to edit Master title style</a:t>
            </a:r>
            <a:endParaRPr lang="en-US" dirty="0"/>
          </a:p>
        </p:txBody>
      </p:sp>
      <p:sp>
        <p:nvSpPr>
          <p:cNvPr id="3" name="Content Placeholder 2"/>
          <p:cNvSpPr>
            <a:spLocks noGrp="1"/>
          </p:cNvSpPr>
          <p:nvPr>
            <p:ph idx="1"/>
          </p:nvPr>
        </p:nvSpPr>
        <p:spPr>
          <a:xfrm>
            <a:off x="18659477" y="4607991"/>
            <a:ext cx="22219920" cy="22743583"/>
          </a:xfrm>
        </p:spPr>
        <p:txBody>
          <a:bodyPr/>
          <a:lstStyle>
            <a:lvl1pPr>
              <a:defRPr sz="14933"/>
            </a:lvl1pPr>
            <a:lvl2pPr>
              <a:defRPr sz="13067"/>
            </a:lvl2pPr>
            <a:lvl3pPr>
              <a:defRPr sz="11200"/>
            </a:lvl3pPr>
            <a:lvl4pPr>
              <a:defRPr sz="9333"/>
            </a:lvl4pPr>
            <a:lvl5pPr>
              <a:defRPr sz="9333"/>
            </a:lvl5pPr>
            <a:lvl6pPr>
              <a:defRPr sz="9333"/>
            </a:lvl6pPr>
            <a:lvl7pPr>
              <a:defRPr sz="9333"/>
            </a:lvl7pPr>
            <a:lvl8pPr>
              <a:defRPr sz="9333"/>
            </a:lvl8pPr>
            <a:lvl9pPr>
              <a:defRPr sz="93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601200"/>
            <a:ext cx="14156054" cy="17787411"/>
          </a:xfrm>
        </p:spPr>
        <p:txBody>
          <a:bodyPr/>
          <a:lstStyle>
            <a:lvl1pPr marL="0" indent="0">
              <a:buNone/>
              <a:defRPr sz="7467"/>
            </a:lvl1pPr>
            <a:lvl2pPr marL="2133615" indent="0">
              <a:buNone/>
              <a:defRPr sz="6533"/>
            </a:lvl2pPr>
            <a:lvl3pPr marL="4267230" indent="0">
              <a:buNone/>
              <a:defRPr sz="5600"/>
            </a:lvl3pPr>
            <a:lvl4pPr marL="6400846" indent="0">
              <a:buNone/>
              <a:defRPr sz="4667"/>
            </a:lvl4pPr>
            <a:lvl5pPr marL="8534461" indent="0">
              <a:buNone/>
              <a:defRPr sz="4667"/>
            </a:lvl5pPr>
            <a:lvl6pPr marL="10668076" indent="0">
              <a:buNone/>
              <a:defRPr sz="4667"/>
            </a:lvl6pPr>
            <a:lvl7pPr marL="12801691" indent="0">
              <a:buNone/>
              <a:defRPr sz="4667"/>
            </a:lvl7pPr>
            <a:lvl8pPr marL="14935307" indent="0">
              <a:buNone/>
              <a:defRPr sz="4667"/>
            </a:lvl8pPr>
            <a:lvl9pPr marL="17068922" indent="0">
              <a:buNone/>
              <a:defRPr sz="4667"/>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19131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33600"/>
            <a:ext cx="14156054" cy="7467600"/>
          </a:xfrm>
        </p:spPr>
        <p:txBody>
          <a:bodyPr anchor="b"/>
          <a:lstStyle>
            <a:lvl1pPr>
              <a:defRPr sz="14933"/>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607991"/>
            <a:ext cx="22219920" cy="22743583"/>
          </a:xfrm>
        </p:spPr>
        <p:txBody>
          <a:bodyPr anchor="t"/>
          <a:lstStyle>
            <a:lvl1pPr marL="0" indent="0">
              <a:buNone/>
              <a:defRPr sz="14933"/>
            </a:lvl1pPr>
            <a:lvl2pPr marL="2133615" indent="0">
              <a:buNone/>
              <a:defRPr sz="13067"/>
            </a:lvl2pPr>
            <a:lvl3pPr marL="4267230" indent="0">
              <a:buNone/>
              <a:defRPr sz="11200"/>
            </a:lvl3pPr>
            <a:lvl4pPr marL="6400846" indent="0">
              <a:buNone/>
              <a:defRPr sz="9333"/>
            </a:lvl4pPr>
            <a:lvl5pPr marL="8534461" indent="0">
              <a:buNone/>
              <a:defRPr sz="9333"/>
            </a:lvl5pPr>
            <a:lvl6pPr marL="10668076" indent="0">
              <a:buNone/>
              <a:defRPr sz="9333"/>
            </a:lvl6pPr>
            <a:lvl7pPr marL="12801691" indent="0">
              <a:buNone/>
              <a:defRPr sz="9333"/>
            </a:lvl7pPr>
            <a:lvl8pPr marL="14935307" indent="0">
              <a:buNone/>
              <a:defRPr sz="9333"/>
            </a:lvl8pPr>
            <a:lvl9pPr marL="17068922" indent="0">
              <a:buNone/>
              <a:defRPr sz="9333"/>
            </a:lvl9pPr>
          </a:lstStyle>
          <a:p>
            <a:r>
              <a:rPr lang="en-US"/>
              <a:t>Click icon to add picture</a:t>
            </a:r>
            <a:endParaRPr lang="en-US" dirty="0"/>
          </a:p>
        </p:txBody>
      </p:sp>
      <p:sp>
        <p:nvSpPr>
          <p:cNvPr id="4" name="Text Placeholder 3"/>
          <p:cNvSpPr>
            <a:spLocks noGrp="1"/>
          </p:cNvSpPr>
          <p:nvPr>
            <p:ph type="body" sz="half" idx="2"/>
          </p:nvPr>
        </p:nvSpPr>
        <p:spPr>
          <a:xfrm>
            <a:off x="3023237" y="9601200"/>
            <a:ext cx="14156054" cy="17787411"/>
          </a:xfrm>
        </p:spPr>
        <p:txBody>
          <a:bodyPr/>
          <a:lstStyle>
            <a:lvl1pPr marL="0" indent="0">
              <a:buNone/>
              <a:defRPr sz="7467"/>
            </a:lvl1pPr>
            <a:lvl2pPr marL="2133615" indent="0">
              <a:buNone/>
              <a:defRPr sz="6533"/>
            </a:lvl2pPr>
            <a:lvl3pPr marL="4267230" indent="0">
              <a:buNone/>
              <a:defRPr sz="5600"/>
            </a:lvl3pPr>
            <a:lvl4pPr marL="6400846" indent="0">
              <a:buNone/>
              <a:defRPr sz="4667"/>
            </a:lvl4pPr>
            <a:lvl5pPr marL="8534461" indent="0">
              <a:buNone/>
              <a:defRPr sz="4667"/>
            </a:lvl5pPr>
            <a:lvl6pPr marL="10668076" indent="0">
              <a:buNone/>
              <a:defRPr sz="4667"/>
            </a:lvl6pPr>
            <a:lvl7pPr marL="12801691" indent="0">
              <a:buNone/>
              <a:defRPr sz="4667"/>
            </a:lvl7pPr>
            <a:lvl8pPr marL="14935307" indent="0">
              <a:buNone/>
              <a:defRPr sz="4667"/>
            </a:lvl8pPr>
            <a:lvl9pPr marL="17068922" indent="0">
              <a:buNone/>
              <a:defRPr sz="4667"/>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68979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348991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03917"/>
            <a:ext cx="9464040" cy="271219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03917"/>
            <a:ext cx="27843480" cy="2712191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472024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2528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237694"/>
            <a:ext cx="37307520" cy="11142133"/>
          </a:xfrm>
        </p:spPr>
        <p:txBody>
          <a:bodyPr anchor="b"/>
          <a:lstStyle>
            <a:lvl1pPr algn="ctr">
              <a:defRPr sz="28000"/>
            </a:lvl1pPr>
          </a:lstStyle>
          <a:p>
            <a:r>
              <a:rPr lang="en-US"/>
              <a:t>Click to edit Master title style</a:t>
            </a:r>
            <a:endParaRPr lang="en-US" dirty="0"/>
          </a:p>
        </p:txBody>
      </p:sp>
      <p:sp>
        <p:nvSpPr>
          <p:cNvPr id="3" name="Subtitle 2"/>
          <p:cNvSpPr>
            <a:spLocks noGrp="1"/>
          </p:cNvSpPr>
          <p:nvPr>
            <p:ph type="subTitle" idx="1"/>
          </p:nvPr>
        </p:nvSpPr>
        <p:spPr>
          <a:xfrm>
            <a:off x="5486400" y="16809511"/>
            <a:ext cx="32918400" cy="7726889"/>
          </a:xfrm>
        </p:spPr>
        <p:txBody>
          <a:bodyPr/>
          <a:lstStyle>
            <a:lvl1pPr marL="0" indent="0" algn="ctr">
              <a:buNone/>
              <a:defRPr sz="11200"/>
            </a:lvl1pPr>
            <a:lvl2pPr marL="2133615" indent="0" algn="ctr">
              <a:buNone/>
              <a:defRPr sz="9333"/>
            </a:lvl2pPr>
            <a:lvl3pPr marL="4267230" indent="0" algn="ctr">
              <a:buNone/>
              <a:defRPr sz="8400"/>
            </a:lvl3pPr>
            <a:lvl4pPr marL="6400846" indent="0" algn="ctr">
              <a:buNone/>
              <a:defRPr sz="7467"/>
            </a:lvl4pPr>
            <a:lvl5pPr marL="8534461" indent="0" algn="ctr">
              <a:buNone/>
              <a:defRPr sz="7467"/>
            </a:lvl5pPr>
            <a:lvl6pPr marL="10668076" indent="0" algn="ctr">
              <a:buNone/>
              <a:defRPr sz="7467"/>
            </a:lvl6pPr>
            <a:lvl7pPr marL="12801691" indent="0" algn="ctr">
              <a:buNone/>
              <a:defRPr sz="7467"/>
            </a:lvl7pPr>
            <a:lvl8pPr marL="14935307" indent="0" algn="ctr">
              <a:buNone/>
              <a:defRPr sz="7467"/>
            </a:lvl8pPr>
            <a:lvl9pPr marL="17068922" indent="0" algn="ctr">
              <a:buNone/>
              <a:defRPr sz="746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14541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7939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7978784"/>
            <a:ext cx="37856160" cy="13312773"/>
          </a:xfrm>
        </p:spPr>
        <p:txBody>
          <a:bodyPr anchor="b"/>
          <a:lstStyle>
            <a:lvl1pPr>
              <a:defRPr sz="28000"/>
            </a:lvl1pPr>
          </a:lstStyle>
          <a:p>
            <a:r>
              <a:rPr lang="en-US"/>
              <a:t>Click to edit Master title style</a:t>
            </a:r>
            <a:endParaRPr lang="en-US" dirty="0"/>
          </a:p>
        </p:txBody>
      </p:sp>
      <p:sp>
        <p:nvSpPr>
          <p:cNvPr id="3" name="Text Placeholder 2"/>
          <p:cNvSpPr>
            <a:spLocks noGrp="1"/>
          </p:cNvSpPr>
          <p:nvPr>
            <p:ph type="body" idx="1"/>
          </p:nvPr>
        </p:nvSpPr>
        <p:spPr>
          <a:xfrm>
            <a:off x="2994662" y="21417501"/>
            <a:ext cx="37856160" cy="7000873"/>
          </a:xfrm>
        </p:spPr>
        <p:txBody>
          <a:bodyPr/>
          <a:lstStyle>
            <a:lvl1pPr marL="0" indent="0">
              <a:buNone/>
              <a:defRPr sz="11200">
                <a:solidFill>
                  <a:schemeClr val="tx1"/>
                </a:solidFill>
              </a:defRPr>
            </a:lvl1pPr>
            <a:lvl2pPr marL="2133615" indent="0">
              <a:buNone/>
              <a:defRPr sz="9333">
                <a:solidFill>
                  <a:schemeClr val="tx1">
                    <a:tint val="75000"/>
                  </a:schemeClr>
                </a:solidFill>
              </a:defRPr>
            </a:lvl2pPr>
            <a:lvl3pPr marL="4267230" indent="0">
              <a:buNone/>
              <a:defRPr sz="8400">
                <a:solidFill>
                  <a:schemeClr val="tx1">
                    <a:tint val="75000"/>
                  </a:schemeClr>
                </a:solidFill>
              </a:defRPr>
            </a:lvl3pPr>
            <a:lvl4pPr marL="6400846" indent="0">
              <a:buNone/>
              <a:defRPr sz="7467">
                <a:solidFill>
                  <a:schemeClr val="tx1">
                    <a:tint val="75000"/>
                  </a:schemeClr>
                </a:solidFill>
              </a:defRPr>
            </a:lvl4pPr>
            <a:lvl5pPr marL="8534461" indent="0">
              <a:buNone/>
              <a:defRPr sz="7467">
                <a:solidFill>
                  <a:schemeClr val="tx1">
                    <a:tint val="75000"/>
                  </a:schemeClr>
                </a:solidFill>
              </a:defRPr>
            </a:lvl5pPr>
            <a:lvl6pPr marL="10668076" indent="0">
              <a:buNone/>
              <a:defRPr sz="7467">
                <a:solidFill>
                  <a:schemeClr val="tx1">
                    <a:tint val="75000"/>
                  </a:schemeClr>
                </a:solidFill>
              </a:defRPr>
            </a:lvl6pPr>
            <a:lvl7pPr marL="12801691" indent="0">
              <a:buNone/>
              <a:defRPr sz="7467">
                <a:solidFill>
                  <a:schemeClr val="tx1">
                    <a:tint val="75000"/>
                  </a:schemeClr>
                </a:solidFill>
              </a:defRPr>
            </a:lvl7pPr>
            <a:lvl8pPr marL="14935307" indent="0">
              <a:buNone/>
              <a:defRPr sz="7467">
                <a:solidFill>
                  <a:schemeClr val="tx1">
                    <a:tint val="75000"/>
                  </a:schemeClr>
                </a:solidFill>
              </a:defRPr>
            </a:lvl8pPr>
            <a:lvl9pPr marL="17068922" indent="0">
              <a:buNone/>
              <a:defRPr sz="74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02987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519583"/>
            <a:ext cx="18653760" cy="203062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519583"/>
            <a:ext cx="18653760" cy="203062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7/26/24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61016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03924"/>
            <a:ext cx="37856160" cy="6185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7845427"/>
            <a:ext cx="18568032" cy="3844923"/>
          </a:xfrm>
        </p:spPr>
        <p:txBody>
          <a:bodyPr anchor="b"/>
          <a:lstStyle>
            <a:lvl1pPr marL="0" indent="0">
              <a:buNone/>
              <a:defRPr sz="11200" b="1"/>
            </a:lvl1pPr>
            <a:lvl2pPr marL="2133615" indent="0">
              <a:buNone/>
              <a:defRPr sz="9333" b="1"/>
            </a:lvl2pPr>
            <a:lvl3pPr marL="4267230" indent="0">
              <a:buNone/>
              <a:defRPr sz="8400" b="1"/>
            </a:lvl3pPr>
            <a:lvl4pPr marL="6400846" indent="0">
              <a:buNone/>
              <a:defRPr sz="7467" b="1"/>
            </a:lvl4pPr>
            <a:lvl5pPr marL="8534461" indent="0">
              <a:buNone/>
              <a:defRPr sz="7467" b="1"/>
            </a:lvl5pPr>
            <a:lvl6pPr marL="10668076" indent="0">
              <a:buNone/>
              <a:defRPr sz="7467" b="1"/>
            </a:lvl6pPr>
            <a:lvl7pPr marL="12801691" indent="0">
              <a:buNone/>
              <a:defRPr sz="7467" b="1"/>
            </a:lvl7pPr>
            <a:lvl8pPr marL="14935307" indent="0">
              <a:buNone/>
              <a:defRPr sz="7467" b="1"/>
            </a:lvl8pPr>
            <a:lvl9pPr marL="17068922" indent="0">
              <a:buNone/>
              <a:defRPr sz="7467" b="1"/>
            </a:lvl9pPr>
          </a:lstStyle>
          <a:p>
            <a:pPr lvl="0"/>
            <a:r>
              <a:rPr lang="en-US"/>
              <a:t>Edit Master text styles</a:t>
            </a:r>
          </a:p>
        </p:txBody>
      </p:sp>
      <p:sp>
        <p:nvSpPr>
          <p:cNvPr id="4" name="Content Placeholder 3"/>
          <p:cNvSpPr>
            <a:spLocks noGrp="1"/>
          </p:cNvSpPr>
          <p:nvPr>
            <p:ph sz="half" idx="2"/>
          </p:nvPr>
        </p:nvSpPr>
        <p:spPr>
          <a:xfrm>
            <a:off x="3023242" y="11690350"/>
            <a:ext cx="18568032" cy="171947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7845427"/>
            <a:ext cx="18659477" cy="3844923"/>
          </a:xfrm>
        </p:spPr>
        <p:txBody>
          <a:bodyPr anchor="b"/>
          <a:lstStyle>
            <a:lvl1pPr marL="0" indent="0">
              <a:buNone/>
              <a:defRPr sz="11200" b="1"/>
            </a:lvl1pPr>
            <a:lvl2pPr marL="2133615" indent="0">
              <a:buNone/>
              <a:defRPr sz="9333" b="1"/>
            </a:lvl2pPr>
            <a:lvl3pPr marL="4267230" indent="0">
              <a:buNone/>
              <a:defRPr sz="8400" b="1"/>
            </a:lvl3pPr>
            <a:lvl4pPr marL="6400846" indent="0">
              <a:buNone/>
              <a:defRPr sz="7467" b="1"/>
            </a:lvl4pPr>
            <a:lvl5pPr marL="8534461" indent="0">
              <a:buNone/>
              <a:defRPr sz="7467" b="1"/>
            </a:lvl5pPr>
            <a:lvl6pPr marL="10668076" indent="0">
              <a:buNone/>
              <a:defRPr sz="7467" b="1"/>
            </a:lvl6pPr>
            <a:lvl7pPr marL="12801691" indent="0">
              <a:buNone/>
              <a:defRPr sz="7467" b="1"/>
            </a:lvl7pPr>
            <a:lvl8pPr marL="14935307" indent="0">
              <a:buNone/>
              <a:defRPr sz="7467" b="1"/>
            </a:lvl8pPr>
            <a:lvl9pPr marL="17068922" indent="0">
              <a:buNone/>
              <a:defRPr sz="7467" b="1"/>
            </a:lvl9pPr>
          </a:lstStyle>
          <a:p>
            <a:pPr lvl="0"/>
            <a:r>
              <a:rPr lang="en-US"/>
              <a:t>Edit Master text styles</a:t>
            </a:r>
          </a:p>
        </p:txBody>
      </p:sp>
      <p:sp>
        <p:nvSpPr>
          <p:cNvPr id="6" name="Content Placeholder 5"/>
          <p:cNvSpPr>
            <a:spLocks noGrp="1"/>
          </p:cNvSpPr>
          <p:nvPr>
            <p:ph sz="quarter" idx="4"/>
          </p:nvPr>
        </p:nvSpPr>
        <p:spPr>
          <a:xfrm>
            <a:off x="22219922" y="11690350"/>
            <a:ext cx="18659477" cy="171947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7/26/24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56331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7/26/24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42916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7/26/24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3501959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60" userDrawn="1">
          <p15:clr>
            <a:srgbClr val="F26B43"/>
          </p15:clr>
        </p15:guide>
        <p15:guide id="19" orient="horz" pos="3600" userDrawn="1">
          <p15:clr>
            <a:srgbClr val="F26B43"/>
          </p15:clr>
        </p15:guide>
        <p15:guide id="20" orient="horz" pos="3360" userDrawn="1">
          <p15:clr>
            <a:srgbClr val="F26B43"/>
          </p15:clr>
        </p15:guide>
        <p15:guide id="21" orient="horz" pos="4320" userDrawn="1">
          <p15:clr>
            <a:srgbClr val="F26B43"/>
          </p15:clr>
        </p15:guide>
        <p15:guide id="22" orient="horz" pos="4560" userDrawn="1">
          <p15:clr>
            <a:srgbClr val="F26B43"/>
          </p15:clr>
        </p15:guide>
        <p15:guide id="23" orient="horz" pos="19440" userDrawn="1">
          <p15:clr>
            <a:srgbClr val="F26B43"/>
          </p15:clr>
        </p15:guide>
        <p15:guide id="24" orient="horz" pos="1920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60" userDrawn="1">
          <p15:clr>
            <a:srgbClr val="F26B43"/>
          </p15:clr>
        </p15:guide>
        <p15:guide id="15" orient="horz" pos="3360" userDrawn="1">
          <p15:clr>
            <a:srgbClr val="F26B43"/>
          </p15:clr>
        </p15:guide>
        <p15:guide id="16" orient="horz" pos="3600" userDrawn="1">
          <p15:clr>
            <a:srgbClr val="F26B43"/>
          </p15:clr>
        </p15:guide>
        <p15:guide id="17" orient="horz" pos="4320" userDrawn="1">
          <p15:clr>
            <a:srgbClr val="F26B43"/>
          </p15:clr>
        </p15:guide>
        <p15:guide id="18" orient="horz" pos="4560" userDrawn="1">
          <p15:clr>
            <a:srgbClr val="F26B43"/>
          </p15:clr>
        </p15:guide>
        <p15:guide id="19" orient="horz" pos="19440" userDrawn="1">
          <p15:clr>
            <a:srgbClr val="F26B43"/>
          </p15:clr>
        </p15:guide>
        <p15:guide id="20" orient="horz" pos="1920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03924"/>
            <a:ext cx="37856160" cy="618596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519583"/>
            <a:ext cx="37856160" cy="2030624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29662974"/>
            <a:ext cx="9875520" cy="1703917"/>
          </a:xfrm>
          <a:prstGeom prst="rect">
            <a:avLst/>
          </a:prstGeom>
        </p:spPr>
        <p:txBody>
          <a:bodyPr vert="horz" lIns="91440" tIns="45720" rIns="91440" bIns="45720" rtlCol="0" anchor="ctr"/>
          <a:lstStyle>
            <a:lvl1pPr algn="l">
              <a:defRPr sz="5600">
                <a:solidFill>
                  <a:schemeClr val="tx1">
                    <a:tint val="75000"/>
                  </a:schemeClr>
                </a:solidFill>
              </a:defRPr>
            </a:lvl1pPr>
          </a:lstStyle>
          <a:p>
            <a:fld id="{C764DE79-268F-4C1A-8933-263129D2AF90}" type="datetimeFigureOut">
              <a:rPr lang="en-US" dirty="0"/>
              <a:t>7/26/24</a:t>
            </a:fld>
            <a:endParaRPr lang="en-US" dirty="0"/>
          </a:p>
        </p:txBody>
      </p:sp>
      <p:sp>
        <p:nvSpPr>
          <p:cNvPr id="5" name="Footer Placeholder 4"/>
          <p:cNvSpPr>
            <a:spLocks noGrp="1"/>
          </p:cNvSpPr>
          <p:nvPr>
            <p:ph type="ftr" sz="quarter" idx="3"/>
          </p:nvPr>
        </p:nvSpPr>
        <p:spPr>
          <a:xfrm>
            <a:off x="14538960" y="29662974"/>
            <a:ext cx="14813280" cy="1703917"/>
          </a:xfrm>
          <a:prstGeom prst="rect">
            <a:avLst/>
          </a:prstGeom>
        </p:spPr>
        <p:txBody>
          <a:bodyPr vert="horz" lIns="91440" tIns="45720" rIns="91440" bIns="45720" rtlCol="0" anchor="ctr"/>
          <a:lstStyle>
            <a:lvl1pPr algn="ctr">
              <a:defRPr sz="5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29662974"/>
            <a:ext cx="9875520" cy="1703917"/>
          </a:xfrm>
          <a:prstGeom prst="rect">
            <a:avLst/>
          </a:prstGeom>
        </p:spPr>
        <p:txBody>
          <a:bodyPr vert="horz" lIns="91440" tIns="45720" rIns="91440" bIns="45720" rtlCol="0" anchor="ctr"/>
          <a:lstStyle>
            <a:lvl1pPr algn="r">
              <a:defRPr sz="56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4208770084"/>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Lst>
  <p:txStyles>
    <p:titleStyle>
      <a:lvl1pPr algn="l" defTabSz="4267230" rtl="0" eaLnBrk="1" latinLnBrk="0" hangingPunct="1">
        <a:lnSpc>
          <a:spcPct val="90000"/>
        </a:lnSpc>
        <a:spcBef>
          <a:spcPct val="0"/>
        </a:spcBef>
        <a:buNone/>
        <a:defRPr sz="20533" kern="1200">
          <a:solidFill>
            <a:schemeClr val="tx1"/>
          </a:solidFill>
          <a:latin typeface="+mj-lt"/>
          <a:ea typeface="+mj-ea"/>
          <a:cs typeface="+mj-cs"/>
        </a:defRPr>
      </a:lvl1pPr>
    </p:titleStyle>
    <p:bodyStyle>
      <a:lvl1pPr marL="1066808" indent="-1066808" algn="l" defTabSz="4267230" rtl="0" eaLnBrk="1" latinLnBrk="0" hangingPunct="1">
        <a:lnSpc>
          <a:spcPct val="90000"/>
        </a:lnSpc>
        <a:spcBef>
          <a:spcPts val="4667"/>
        </a:spcBef>
        <a:buFont typeface="Arial" panose="020B0604020202020204" pitchFamily="34" charset="0"/>
        <a:buChar char="•"/>
        <a:defRPr sz="13067" kern="1200">
          <a:solidFill>
            <a:schemeClr val="tx1"/>
          </a:solidFill>
          <a:latin typeface="+mn-lt"/>
          <a:ea typeface="+mn-ea"/>
          <a:cs typeface="+mn-cs"/>
        </a:defRPr>
      </a:lvl1pPr>
      <a:lvl2pPr marL="3200423" indent="-1066808" algn="l" defTabSz="4267230" rtl="0" eaLnBrk="1" latinLnBrk="0" hangingPunct="1">
        <a:lnSpc>
          <a:spcPct val="90000"/>
        </a:lnSpc>
        <a:spcBef>
          <a:spcPts val="2333"/>
        </a:spcBef>
        <a:buFont typeface="Arial" panose="020B0604020202020204" pitchFamily="34" charset="0"/>
        <a:buChar char="•"/>
        <a:defRPr sz="11200" kern="1200">
          <a:solidFill>
            <a:schemeClr val="tx1"/>
          </a:solidFill>
          <a:latin typeface="+mn-lt"/>
          <a:ea typeface="+mn-ea"/>
          <a:cs typeface="+mn-cs"/>
        </a:defRPr>
      </a:lvl2pPr>
      <a:lvl3pPr marL="5334038" indent="-1066808" algn="l" defTabSz="4267230" rtl="0" eaLnBrk="1" latinLnBrk="0" hangingPunct="1">
        <a:lnSpc>
          <a:spcPct val="90000"/>
        </a:lnSpc>
        <a:spcBef>
          <a:spcPts val="2333"/>
        </a:spcBef>
        <a:buFont typeface="Arial" panose="020B0604020202020204" pitchFamily="34" charset="0"/>
        <a:buChar char="•"/>
        <a:defRPr sz="9333" kern="1200">
          <a:solidFill>
            <a:schemeClr val="tx1"/>
          </a:solidFill>
          <a:latin typeface="+mn-lt"/>
          <a:ea typeface="+mn-ea"/>
          <a:cs typeface="+mn-cs"/>
        </a:defRPr>
      </a:lvl3pPr>
      <a:lvl4pPr marL="7467653" indent="-1066808" algn="l" defTabSz="4267230" rtl="0" eaLnBrk="1" latinLnBrk="0" hangingPunct="1">
        <a:lnSpc>
          <a:spcPct val="90000"/>
        </a:lnSpc>
        <a:spcBef>
          <a:spcPts val="2333"/>
        </a:spcBef>
        <a:buFont typeface="Arial" panose="020B0604020202020204" pitchFamily="34" charset="0"/>
        <a:buChar char="•"/>
        <a:defRPr sz="8400" kern="1200">
          <a:solidFill>
            <a:schemeClr val="tx1"/>
          </a:solidFill>
          <a:latin typeface="+mn-lt"/>
          <a:ea typeface="+mn-ea"/>
          <a:cs typeface="+mn-cs"/>
        </a:defRPr>
      </a:lvl4pPr>
      <a:lvl5pPr marL="9601269" indent="-1066808" algn="l" defTabSz="4267230" rtl="0" eaLnBrk="1" latinLnBrk="0" hangingPunct="1">
        <a:lnSpc>
          <a:spcPct val="90000"/>
        </a:lnSpc>
        <a:spcBef>
          <a:spcPts val="2333"/>
        </a:spcBef>
        <a:buFont typeface="Arial" panose="020B0604020202020204" pitchFamily="34" charset="0"/>
        <a:buChar char="•"/>
        <a:defRPr sz="8400" kern="1200">
          <a:solidFill>
            <a:schemeClr val="tx1"/>
          </a:solidFill>
          <a:latin typeface="+mn-lt"/>
          <a:ea typeface="+mn-ea"/>
          <a:cs typeface="+mn-cs"/>
        </a:defRPr>
      </a:lvl5pPr>
      <a:lvl6pPr marL="11734884" indent="-1066808" algn="l" defTabSz="4267230" rtl="0" eaLnBrk="1" latinLnBrk="0" hangingPunct="1">
        <a:lnSpc>
          <a:spcPct val="90000"/>
        </a:lnSpc>
        <a:spcBef>
          <a:spcPts val="2333"/>
        </a:spcBef>
        <a:buFont typeface="Arial" panose="020B0604020202020204" pitchFamily="34" charset="0"/>
        <a:buChar char="•"/>
        <a:defRPr sz="8400" kern="1200">
          <a:solidFill>
            <a:schemeClr val="tx1"/>
          </a:solidFill>
          <a:latin typeface="+mn-lt"/>
          <a:ea typeface="+mn-ea"/>
          <a:cs typeface="+mn-cs"/>
        </a:defRPr>
      </a:lvl6pPr>
      <a:lvl7pPr marL="13868499" indent="-1066808" algn="l" defTabSz="4267230" rtl="0" eaLnBrk="1" latinLnBrk="0" hangingPunct="1">
        <a:lnSpc>
          <a:spcPct val="90000"/>
        </a:lnSpc>
        <a:spcBef>
          <a:spcPts val="2333"/>
        </a:spcBef>
        <a:buFont typeface="Arial" panose="020B0604020202020204" pitchFamily="34" charset="0"/>
        <a:buChar char="•"/>
        <a:defRPr sz="8400" kern="1200">
          <a:solidFill>
            <a:schemeClr val="tx1"/>
          </a:solidFill>
          <a:latin typeface="+mn-lt"/>
          <a:ea typeface="+mn-ea"/>
          <a:cs typeface="+mn-cs"/>
        </a:defRPr>
      </a:lvl7pPr>
      <a:lvl8pPr marL="16002114" indent="-1066808" algn="l" defTabSz="4267230" rtl="0" eaLnBrk="1" latinLnBrk="0" hangingPunct="1">
        <a:lnSpc>
          <a:spcPct val="90000"/>
        </a:lnSpc>
        <a:spcBef>
          <a:spcPts val="2333"/>
        </a:spcBef>
        <a:buFont typeface="Arial" panose="020B0604020202020204" pitchFamily="34" charset="0"/>
        <a:buChar char="•"/>
        <a:defRPr sz="8400" kern="1200">
          <a:solidFill>
            <a:schemeClr val="tx1"/>
          </a:solidFill>
          <a:latin typeface="+mn-lt"/>
          <a:ea typeface="+mn-ea"/>
          <a:cs typeface="+mn-cs"/>
        </a:defRPr>
      </a:lvl8pPr>
      <a:lvl9pPr marL="18135730" indent="-1066808" algn="l" defTabSz="4267230" rtl="0" eaLnBrk="1" latinLnBrk="0" hangingPunct="1">
        <a:lnSpc>
          <a:spcPct val="90000"/>
        </a:lnSpc>
        <a:spcBef>
          <a:spcPts val="2333"/>
        </a:spcBef>
        <a:buFont typeface="Arial" panose="020B0604020202020204" pitchFamily="34" charset="0"/>
        <a:buChar char="•"/>
        <a:defRPr sz="8400" kern="1200">
          <a:solidFill>
            <a:schemeClr val="tx1"/>
          </a:solidFill>
          <a:latin typeface="+mn-lt"/>
          <a:ea typeface="+mn-ea"/>
          <a:cs typeface="+mn-cs"/>
        </a:defRPr>
      </a:lvl9pPr>
    </p:bodyStyle>
    <p:otherStyle>
      <a:defPPr>
        <a:defRPr lang="en-US"/>
      </a:defPPr>
      <a:lvl1pPr marL="0" algn="l" defTabSz="4267230" rtl="0" eaLnBrk="1" latinLnBrk="0" hangingPunct="1">
        <a:defRPr sz="8400" kern="1200">
          <a:solidFill>
            <a:schemeClr val="tx1"/>
          </a:solidFill>
          <a:latin typeface="+mn-lt"/>
          <a:ea typeface="+mn-ea"/>
          <a:cs typeface="+mn-cs"/>
        </a:defRPr>
      </a:lvl1pPr>
      <a:lvl2pPr marL="2133615" algn="l" defTabSz="4267230" rtl="0" eaLnBrk="1" latinLnBrk="0" hangingPunct="1">
        <a:defRPr sz="8400" kern="1200">
          <a:solidFill>
            <a:schemeClr val="tx1"/>
          </a:solidFill>
          <a:latin typeface="+mn-lt"/>
          <a:ea typeface="+mn-ea"/>
          <a:cs typeface="+mn-cs"/>
        </a:defRPr>
      </a:lvl2pPr>
      <a:lvl3pPr marL="4267230" algn="l" defTabSz="4267230" rtl="0" eaLnBrk="1" latinLnBrk="0" hangingPunct="1">
        <a:defRPr sz="8400" kern="1200">
          <a:solidFill>
            <a:schemeClr val="tx1"/>
          </a:solidFill>
          <a:latin typeface="+mn-lt"/>
          <a:ea typeface="+mn-ea"/>
          <a:cs typeface="+mn-cs"/>
        </a:defRPr>
      </a:lvl3pPr>
      <a:lvl4pPr marL="6400846" algn="l" defTabSz="4267230" rtl="0" eaLnBrk="1" latinLnBrk="0" hangingPunct="1">
        <a:defRPr sz="8400" kern="1200">
          <a:solidFill>
            <a:schemeClr val="tx1"/>
          </a:solidFill>
          <a:latin typeface="+mn-lt"/>
          <a:ea typeface="+mn-ea"/>
          <a:cs typeface="+mn-cs"/>
        </a:defRPr>
      </a:lvl4pPr>
      <a:lvl5pPr marL="8534461" algn="l" defTabSz="4267230" rtl="0" eaLnBrk="1" latinLnBrk="0" hangingPunct="1">
        <a:defRPr sz="8400" kern="1200">
          <a:solidFill>
            <a:schemeClr val="tx1"/>
          </a:solidFill>
          <a:latin typeface="+mn-lt"/>
          <a:ea typeface="+mn-ea"/>
          <a:cs typeface="+mn-cs"/>
        </a:defRPr>
      </a:lvl5pPr>
      <a:lvl6pPr marL="10668076" algn="l" defTabSz="4267230" rtl="0" eaLnBrk="1" latinLnBrk="0" hangingPunct="1">
        <a:defRPr sz="8400" kern="1200">
          <a:solidFill>
            <a:schemeClr val="tx1"/>
          </a:solidFill>
          <a:latin typeface="+mn-lt"/>
          <a:ea typeface="+mn-ea"/>
          <a:cs typeface="+mn-cs"/>
        </a:defRPr>
      </a:lvl6pPr>
      <a:lvl7pPr marL="12801691" algn="l" defTabSz="4267230" rtl="0" eaLnBrk="1" latinLnBrk="0" hangingPunct="1">
        <a:defRPr sz="8400" kern="1200">
          <a:solidFill>
            <a:schemeClr val="tx1"/>
          </a:solidFill>
          <a:latin typeface="+mn-lt"/>
          <a:ea typeface="+mn-ea"/>
          <a:cs typeface="+mn-cs"/>
        </a:defRPr>
      </a:lvl7pPr>
      <a:lvl8pPr marL="14935307" algn="l" defTabSz="4267230" rtl="0" eaLnBrk="1" latinLnBrk="0" hangingPunct="1">
        <a:defRPr sz="8400" kern="1200">
          <a:solidFill>
            <a:schemeClr val="tx1"/>
          </a:solidFill>
          <a:latin typeface="+mn-lt"/>
          <a:ea typeface="+mn-ea"/>
          <a:cs typeface="+mn-cs"/>
        </a:defRPr>
      </a:lvl8pPr>
      <a:lvl9pPr marL="17068922" algn="l" defTabSz="4267230" rtl="0" eaLnBrk="1" latinLnBrk="0" hangingPunct="1">
        <a:defRPr sz="8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60" userDrawn="1">
          <p15:clr>
            <a:srgbClr val="F26B43"/>
          </p15:clr>
        </p15:guide>
        <p15:guide id="19" orient="horz" pos="3600" userDrawn="1">
          <p15:clr>
            <a:srgbClr val="F26B43"/>
          </p15:clr>
        </p15:guide>
        <p15:guide id="20" orient="horz" pos="3360" userDrawn="1">
          <p15:clr>
            <a:srgbClr val="F26B43"/>
          </p15:clr>
        </p15:guide>
        <p15:guide id="21" orient="horz" pos="4320" userDrawn="1">
          <p15:clr>
            <a:srgbClr val="F26B43"/>
          </p15:clr>
        </p15:guide>
        <p15:guide id="22" orient="horz" pos="4560" userDrawn="1">
          <p15:clr>
            <a:srgbClr val="F26B43"/>
          </p15:clr>
        </p15:guide>
        <p15:guide id="23" orient="horz" pos="19440" userDrawn="1">
          <p15:clr>
            <a:srgbClr val="F26B43"/>
          </p15:clr>
        </p15:guide>
        <p15:guide id="24" orient="horz" pos="1920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B5CA5B6-D4CE-784B-AFC0-F048CF28B172}"/>
              </a:ext>
            </a:extLst>
          </p:cNvPr>
          <p:cNvSpPr/>
          <p:nvPr/>
        </p:nvSpPr>
        <p:spPr>
          <a:xfrm>
            <a:off x="1176338" y="6858002"/>
            <a:ext cx="9632951" cy="8283386"/>
          </a:xfrm>
          <a:prstGeom prst="rect">
            <a:avLst/>
          </a:prstGeom>
          <a:noFill/>
          <a:ln w="101600">
            <a:solidFill>
              <a:srgbClr val="D0B9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976"/>
          </a:p>
        </p:txBody>
      </p:sp>
      <p:sp>
        <p:nvSpPr>
          <p:cNvPr id="6" name="Rectangle 5">
            <a:extLst>
              <a:ext uri="{FF2B5EF4-FFF2-40B4-BE49-F238E27FC236}">
                <a16:creationId xmlns:a16="http://schemas.microsoft.com/office/drawing/2014/main" id="{33B62474-A209-CC48-BEED-199F51C6AFFF}"/>
              </a:ext>
            </a:extLst>
          </p:cNvPr>
          <p:cNvSpPr/>
          <p:nvPr/>
        </p:nvSpPr>
        <p:spPr>
          <a:xfrm>
            <a:off x="1176338" y="6858001"/>
            <a:ext cx="9632951" cy="1170215"/>
          </a:xfrm>
          <a:prstGeom prst="rect">
            <a:avLst/>
          </a:prstGeom>
          <a:solidFill>
            <a:srgbClr val="D0B97C"/>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solidFill>
                  <a:schemeClr val="tx1"/>
                </a:solidFill>
                <a:latin typeface="Arial" panose="020B0604020202020204" pitchFamily="34" charset="0"/>
                <a:cs typeface="Arial" panose="020B0604020202020204" pitchFamily="34" charset="0"/>
              </a:rPr>
              <a:t>Introduction</a:t>
            </a:r>
            <a:endParaRPr lang="en-US" sz="5000" dirty="0">
              <a:solidFill>
                <a:schemeClr val="tx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E5AE7EA2-2D34-444D-8C93-4C6520E1CAC5}"/>
              </a:ext>
            </a:extLst>
          </p:cNvPr>
          <p:cNvSpPr txBox="1"/>
          <p:nvPr/>
        </p:nvSpPr>
        <p:spPr>
          <a:xfrm>
            <a:off x="1772572" y="8409215"/>
            <a:ext cx="8607629" cy="6966074"/>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During the 52-second total solar eclipse of 20 April, 2023 in </a:t>
            </a:r>
            <a:r>
              <a:rPr lang="en-US" sz="2800" dirty="0" err="1">
                <a:latin typeface="Arial" panose="020B0604020202020204" pitchFamily="34" charset="0"/>
                <a:cs typeface="Arial" panose="020B0604020202020204" pitchFamily="34" charset="0"/>
              </a:rPr>
              <a:t>Exmouth</a:t>
            </a:r>
            <a:r>
              <a:rPr lang="en-US" sz="2800" dirty="0">
                <a:latin typeface="Arial" panose="020B0604020202020204" pitchFamily="34" charset="0"/>
                <a:cs typeface="Arial" panose="020B0604020202020204" pitchFamily="34" charset="0"/>
              </a:rPr>
              <a:t>, Australia, we carried out several experiments aiming at investigating the low solar corona. We used a low dispersion (0.28 </a:t>
            </a:r>
            <a:r>
              <a:rPr lang="en-US" sz="2800" dirty="0" err="1">
                <a:latin typeface="Arial" panose="020B0604020202020204" pitchFamily="34" charset="0"/>
                <a:cs typeface="Arial" panose="020B0604020202020204" pitchFamily="34" charset="0"/>
              </a:rPr>
              <a:t>Å</a:t>
            </a:r>
            <a:r>
              <a:rPr lang="en-US" sz="2800" dirty="0">
                <a:latin typeface="Arial" panose="020B0604020202020204" pitchFamily="34" charset="0"/>
                <a:cs typeface="Arial" panose="020B0604020202020204" pitchFamily="34" charset="0"/>
              </a:rPr>
              <a:t>/pixel) slit spectrograph to obtain spectra covering the interval from 3600-4700 </a:t>
            </a:r>
            <a:r>
              <a:rPr lang="en-US" sz="2800" dirty="0" err="1">
                <a:latin typeface="Arial" panose="020B0604020202020204" pitchFamily="34" charset="0"/>
                <a:cs typeface="Arial" panose="020B0604020202020204" pitchFamily="34" charset="0"/>
              </a:rPr>
              <a:t>Å</a:t>
            </a:r>
            <a:r>
              <a:rPr lang="en-US" sz="2800" dirty="0">
                <a:latin typeface="Arial" panose="020B0604020202020204" pitchFamily="34" charset="0"/>
                <a:cs typeface="Arial" panose="020B0604020202020204" pitchFamily="34" charset="0"/>
              </a:rPr>
              <a:t> between 1-1.5 </a:t>
            </a:r>
            <a:r>
              <a:rPr lang="en-US" sz="2800" b="0" i="0" dirty="0">
                <a:solidFill>
                  <a:srgbClr val="040C28"/>
                </a:solidFill>
                <a:effectLst/>
                <a:latin typeface="Arial" panose="020B0604020202020204" pitchFamily="34" charset="0"/>
                <a:cs typeface="Arial" panose="020B0604020202020204" pitchFamily="34" charset="0"/>
              </a:rPr>
              <a:t>R</a:t>
            </a:r>
            <a:r>
              <a:rPr lang="en-US" sz="2800" b="0" i="0" baseline="-25000" dirty="0">
                <a:solidFill>
                  <a:srgbClr val="040C28"/>
                </a:solidFill>
                <a:effectLst/>
                <a:latin typeface="Arial" panose="020B0604020202020204" pitchFamily="34" charset="0"/>
                <a:cs typeface="Arial" panose="020B0604020202020204" pitchFamily="34" charset="0"/>
              </a:rPr>
              <a:t>☉</a:t>
            </a:r>
            <a:r>
              <a:rPr lang="en-US" sz="2800" dirty="0">
                <a:latin typeface="Arial" panose="020B0604020202020204" pitchFamily="34" charset="0"/>
                <a:cs typeface="Arial" panose="020B0604020202020204" pitchFamily="34" charset="0"/>
              </a:rPr>
              <a:t>). The scattering of the </a:t>
            </a:r>
            <a:r>
              <a:rPr lang="en-US" sz="2800" dirty="0" err="1">
                <a:latin typeface="Arial" panose="020B0604020202020204" pitchFamily="34" charset="0"/>
                <a:cs typeface="Arial" panose="020B0604020202020204" pitchFamily="34" charset="0"/>
              </a:rPr>
              <a:t>photospheric</a:t>
            </a:r>
            <a:r>
              <a:rPr lang="en-US" sz="2800" dirty="0">
                <a:latin typeface="Arial" panose="020B0604020202020204" pitchFamily="34" charset="0"/>
                <a:cs typeface="Arial" panose="020B0604020202020204" pitchFamily="34" charset="0"/>
              </a:rPr>
              <a:t> emission by the high-temperature, high-velocity coronal electrons smears out any </a:t>
            </a:r>
            <a:r>
              <a:rPr lang="en-US" sz="2800" dirty="0" err="1">
                <a:latin typeface="Arial" panose="020B0604020202020204" pitchFamily="34" charset="0"/>
                <a:cs typeface="Arial" panose="020B0604020202020204" pitchFamily="34" charset="0"/>
              </a:rPr>
              <a:t>Fraunhoffer</a:t>
            </a:r>
            <a:r>
              <a:rPr lang="en-US" sz="2800" dirty="0">
                <a:latin typeface="Arial" panose="020B0604020202020204" pitchFamily="34" charset="0"/>
                <a:cs typeface="Arial" panose="020B0604020202020204" pitchFamily="34" charset="0"/>
              </a:rPr>
              <a:t> lines but leaves broad spectral signatures that can be used to infer the magnitude of the broadening and hence the coronal electron temperature (Cram, 1976). Such measurements have been carried out a few times in the past (e.g. </a:t>
            </a:r>
            <a:r>
              <a:rPr lang="en-US" sz="2800" dirty="0" err="1">
                <a:latin typeface="Arial" panose="020B0604020202020204" pitchFamily="34" charset="0"/>
                <a:cs typeface="Arial" panose="020B0604020202020204" pitchFamily="34" charset="0"/>
              </a:rPr>
              <a:t>Ichimoto</a:t>
            </a:r>
            <a:r>
              <a:rPr lang="en-US" sz="2800" dirty="0">
                <a:latin typeface="Arial" panose="020B0604020202020204" pitchFamily="34" charset="0"/>
                <a:cs typeface="Arial" panose="020B0604020202020204" pitchFamily="34" charset="0"/>
              </a:rPr>
              <a:t>, et al., 1996; Reginald, 2009) and are the basis of the upcoming CODEX mission.</a:t>
            </a:r>
          </a:p>
          <a:p>
            <a:endParaRPr lang="en-US" sz="2667"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11D76E45-4221-784E-9042-7F1E9FCA2159}"/>
              </a:ext>
            </a:extLst>
          </p:cNvPr>
          <p:cNvSpPr/>
          <p:nvPr/>
        </p:nvSpPr>
        <p:spPr>
          <a:xfrm>
            <a:off x="1176338" y="15692145"/>
            <a:ext cx="9632951" cy="15168856"/>
          </a:xfrm>
          <a:prstGeom prst="rect">
            <a:avLst/>
          </a:prstGeom>
          <a:noFill/>
          <a:ln w="101600">
            <a:solidFill>
              <a:srgbClr val="D0B9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976"/>
          </a:p>
        </p:txBody>
      </p:sp>
      <p:sp>
        <p:nvSpPr>
          <p:cNvPr id="9" name="Rectangle 8">
            <a:extLst>
              <a:ext uri="{FF2B5EF4-FFF2-40B4-BE49-F238E27FC236}">
                <a16:creationId xmlns:a16="http://schemas.microsoft.com/office/drawing/2014/main" id="{AAAC5DCF-ADC2-9640-AE73-5423F9C05D2D}"/>
              </a:ext>
            </a:extLst>
          </p:cNvPr>
          <p:cNvSpPr/>
          <p:nvPr/>
        </p:nvSpPr>
        <p:spPr>
          <a:xfrm>
            <a:off x="1142696" y="15656007"/>
            <a:ext cx="9632951" cy="1170215"/>
          </a:xfrm>
          <a:prstGeom prst="rect">
            <a:avLst/>
          </a:prstGeom>
          <a:solidFill>
            <a:srgbClr val="D0B97C"/>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solidFill>
                  <a:schemeClr val="tx1"/>
                </a:solidFill>
                <a:latin typeface="Arial" panose="020B0604020202020204" pitchFamily="34" charset="0"/>
                <a:cs typeface="Arial" panose="020B0604020202020204" pitchFamily="34" charset="0"/>
              </a:rPr>
              <a:t>K-Coronal Temperatures</a:t>
            </a:r>
            <a:endParaRPr lang="en-US" sz="5000" dirty="0">
              <a:solidFill>
                <a:schemeClr val="tx1"/>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574D900F-F45C-C14E-92C9-2726BC444C2D}"/>
              </a:ext>
            </a:extLst>
          </p:cNvPr>
          <p:cNvSpPr txBox="1"/>
          <p:nvPr/>
        </p:nvSpPr>
        <p:spPr>
          <a:xfrm>
            <a:off x="1772574" y="27090738"/>
            <a:ext cx="8607628" cy="2677656"/>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Using the data obtained at the April 20</a:t>
            </a:r>
            <a:r>
              <a:rPr lang="en-US" sz="2800" baseline="30000" dirty="0">
                <a:latin typeface="Arial" panose="020B0604020202020204" pitchFamily="34" charset="0"/>
                <a:cs typeface="Arial" panose="020B0604020202020204" pitchFamily="34" charset="0"/>
              </a:rPr>
              <a:t>th</a:t>
            </a:r>
            <a:r>
              <a:rPr lang="en-US" sz="2800" dirty="0">
                <a:latin typeface="Arial" panose="020B0604020202020204" pitchFamily="34" charset="0"/>
                <a:cs typeface="Arial" panose="020B0604020202020204" pitchFamily="34" charset="0"/>
              </a:rPr>
              <a:t> eclipse, we hope to find information on coronal electron temperature distribution. We have modeled the expected K-Coronal intensity spectra by temperature, which we can compare to our eclipse data after processing.</a:t>
            </a:r>
          </a:p>
        </p:txBody>
      </p:sp>
      <p:sp>
        <p:nvSpPr>
          <p:cNvPr id="11" name="Rectangle 10">
            <a:extLst>
              <a:ext uri="{FF2B5EF4-FFF2-40B4-BE49-F238E27FC236}">
                <a16:creationId xmlns:a16="http://schemas.microsoft.com/office/drawing/2014/main" id="{2AC55AFA-F8C3-C646-9842-2C15C0F1787C}"/>
              </a:ext>
            </a:extLst>
          </p:cNvPr>
          <p:cNvSpPr/>
          <p:nvPr/>
        </p:nvSpPr>
        <p:spPr>
          <a:xfrm>
            <a:off x="11788776" y="13061108"/>
            <a:ext cx="9666287" cy="17799893"/>
          </a:xfrm>
          <a:prstGeom prst="rect">
            <a:avLst/>
          </a:prstGeom>
          <a:noFill/>
          <a:ln w="101600">
            <a:solidFill>
              <a:srgbClr val="D0B9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976"/>
          </a:p>
        </p:txBody>
      </p:sp>
      <p:sp>
        <p:nvSpPr>
          <p:cNvPr id="12" name="Rectangle 11">
            <a:extLst>
              <a:ext uri="{FF2B5EF4-FFF2-40B4-BE49-F238E27FC236}">
                <a16:creationId xmlns:a16="http://schemas.microsoft.com/office/drawing/2014/main" id="{366CEFC7-6632-4146-8167-8131C6010436}"/>
              </a:ext>
            </a:extLst>
          </p:cNvPr>
          <p:cNvSpPr/>
          <p:nvPr/>
        </p:nvSpPr>
        <p:spPr>
          <a:xfrm>
            <a:off x="11788776" y="13061108"/>
            <a:ext cx="9666287" cy="1170215"/>
          </a:xfrm>
          <a:prstGeom prst="rect">
            <a:avLst/>
          </a:prstGeom>
          <a:solidFill>
            <a:srgbClr val="D0B97C"/>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solidFill>
                  <a:schemeClr val="tx1"/>
                </a:solidFill>
                <a:latin typeface="Arial" panose="020B0604020202020204" pitchFamily="34" charset="0"/>
                <a:cs typeface="Arial" panose="020B0604020202020204" pitchFamily="34" charset="0"/>
              </a:rPr>
              <a:t>Figures</a:t>
            </a:r>
          </a:p>
        </p:txBody>
      </p:sp>
      <p:sp>
        <p:nvSpPr>
          <p:cNvPr id="14" name="Rectangle 13">
            <a:extLst>
              <a:ext uri="{FF2B5EF4-FFF2-40B4-BE49-F238E27FC236}">
                <a16:creationId xmlns:a16="http://schemas.microsoft.com/office/drawing/2014/main" id="{391B0B5D-77C3-2C4E-859F-9F48FF6A8317}"/>
              </a:ext>
            </a:extLst>
          </p:cNvPr>
          <p:cNvSpPr/>
          <p:nvPr/>
        </p:nvSpPr>
        <p:spPr>
          <a:xfrm>
            <a:off x="11788776" y="6858001"/>
            <a:ext cx="20280312" cy="5630333"/>
          </a:xfrm>
          <a:prstGeom prst="rect">
            <a:avLst/>
          </a:prstGeom>
          <a:noFill/>
          <a:ln w="101600">
            <a:solidFill>
              <a:srgbClr val="D0B9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976"/>
          </a:p>
        </p:txBody>
      </p:sp>
      <p:sp>
        <p:nvSpPr>
          <p:cNvPr id="15" name="Rectangle 14">
            <a:extLst>
              <a:ext uri="{FF2B5EF4-FFF2-40B4-BE49-F238E27FC236}">
                <a16:creationId xmlns:a16="http://schemas.microsoft.com/office/drawing/2014/main" id="{C0C7AB13-9DDD-C541-9442-BFD67D121370}"/>
              </a:ext>
            </a:extLst>
          </p:cNvPr>
          <p:cNvSpPr/>
          <p:nvPr/>
        </p:nvSpPr>
        <p:spPr>
          <a:xfrm>
            <a:off x="11788776" y="6858001"/>
            <a:ext cx="20280312" cy="1170215"/>
          </a:xfrm>
          <a:prstGeom prst="rect">
            <a:avLst/>
          </a:prstGeom>
          <a:solidFill>
            <a:srgbClr val="D0B97C"/>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solidFill>
                  <a:schemeClr val="tx1"/>
                </a:solidFill>
                <a:latin typeface="Arial" panose="020B0604020202020204" pitchFamily="34" charset="0"/>
                <a:cs typeface="Arial" panose="020B0604020202020204" pitchFamily="34" charset="0"/>
              </a:rPr>
              <a:t>Spectra</a:t>
            </a:r>
          </a:p>
        </p:txBody>
      </p:sp>
      <p:sp>
        <p:nvSpPr>
          <p:cNvPr id="17" name="Rectangle 16">
            <a:extLst>
              <a:ext uri="{FF2B5EF4-FFF2-40B4-BE49-F238E27FC236}">
                <a16:creationId xmlns:a16="http://schemas.microsoft.com/office/drawing/2014/main" id="{612E3E93-802E-AA44-9E8C-E2D9B39F1F24}"/>
              </a:ext>
            </a:extLst>
          </p:cNvPr>
          <p:cNvSpPr/>
          <p:nvPr/>
        </p:nvSpPr>
        <p:spPr>
          <a:xfrm>
            <a:off x="33046457" y="6858001"/>
            <a:ext cx="9668405" cy="15001874"/>
          </a:xfrm>
          <a:prstGeom prst="rect">
            <a:avLst/>
          </a:prstGeom>
          <a:noFill/>
          <a:ln w="101600">
            <a:solidFill>
              <a:srgbClr val="D0B9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976"/>
          </a:p>
        </p:txBody>
      </p:sp>
      <p:sp>
        <p:nvSpPr>
          <p:cNvPr id="18" name="Rectangle 17">
            <a:extLst>
              <a:ext uri="{FF2B5EF4-FFF2-40B4-BE49-F238E27FC236}">
                <a16:creationId xmlns:a16="http://schemas.microsoft.com/office/drawing/2014/main" id="{66BE3F83-7CE9-C841-9FD7-854C8D59F3AA}"/>
              </a:ext>
            </a:extLst>
          </p:cNvPr>
          <p:cNvSpPr/>
          <p:nvPr/>
        </p:nvSpPr>
        <p:spPr>
          <a:xfrm>
            <a:off x="33046457" y="6858001"/>
            <a:ext cx="9668405" cy="1170215"/>
          </a:xfrm>
          <a:prstGeom prst="rect">
            <a:avLst/>
          </a:prstGeom>
          <a:solidFill>
            <a:srgbClr val="D0B97C"/>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solidFill>
                  <a:schemeClr val="tx1"/>
                </a:solidFill>
                <a:latin typeface="Arial" panose="020B0604020202020204" pitchFamily="34" charset="0"/>
                <a:cs typeface="Arial" panose="020B0604020202020204" pitchFamily="34" charset="0"/>
              </a:rPr>
              <a:t>Conclusion</a:t>
            </a:r>
            <a:endParaRPr lang="en-US" sz="5000" dirty="0">
              <a:solidFill>
                <a:schemeClr val="tx1"/>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AEBD699F-9855-4F4D-94C5-6CB6C7AB5BEF}"/>
              </a:ext>
            </a:extLst>
          </p:cNvPr>
          <p:cNvSpPr txBox="1"/>
          <p:nvPr/>
        </p:nvSpPr>
        <p:spPr>
          <a:xfrm>
            <a:off x="33637538" y="15692145"/>
            <a:ext cx="8722574" cy="29653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A45ADA07-8278-B54B-9CE5-CA9E03B56D9F}"/>
              </a:ext>
            </a:extLst>
          </p:cNvPr>
          <p:cNvSpPr/>
          <p:nvPr/>
        </p:nvSpPr>
        <p:spPr>
          <a:xfrm>
            <a:off x="33048574" y="22904062"/>
            <a:ext cx="9666287" cy="7956940"/>
          </a:xfrm>
          <a:prstGeom prst="rect">
            <a:avLst/>
          </a:prstGeom>
          <a:noFill/>
          <a:ln w="101600">
            <a:solidFill>
              <a:srgbClr val="D0B9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976"/>
          </a:p>
        </p:txBody>
      </p:sp>
      <p:sp>
        <p:nvSpPr>
          <p:cNvPr id="24" name="Rectangle 23">
            <a:extLst>
              <a:ext uri="{FF2B5EF4-FFF2-40B4-BE49-F238E27FC236}">
                <a16:creationId xmlns:a16="http://schemas.microsoft.com/office/drawing/2014/main" id="{258468F0-D162-6049-89F7-707BF1D66469}"/>
              </a:ext>
            </a:extLst>
          </p:cNvPr>
          <p:cNvSpPr/>
          <p:nvPr/>
        </p:nvSpPr>
        <p:spPr>
          <a:xfrm>
            <a:off x="33038838" y="22904062"/>
            <a:ext cx="9666287" cy="1170215"/>
          </a:xfrm>
          <a:prstGeom prst="rect">
            <a:avLst/>
          </a:prstGeom>
          <a:solidFill>
            <a:srgbClr val="D0B97C"/>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solidFill>
                  <a:schemeClr val="tx1"/>
                </a:solidFill>
                <a:latin typeface="Arial" panose="020B0604020202020204" pitchFamily="34" charset="0"/>
                <a:cs typeface="Arial" panose="020B0604020202020204" pitchFamily="34" charset="0"/>
              </a:rPr>
              <a:t>References</a:t>
            </a:r>
            <a:endParaRPr lang="en-US" sz="5000" dirty="0">
              <a:solidFill>
                <a:schemeClr val="tx1"/>
              </a:solidFill>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6CCC9FD2-2D31-614C-9866-71CB153F7003}"/>
              </a:ext>
            </a:extLst>
          </p:cNvPr>
          <p:cNvSpPr txBox="1"/>
          <p:nvPr/>
        </p:nvSpPr>
        <p:spPr>
          <a:xfrm>
            <a:off x="33396052" y="24369845"/>
            <a:ext cx="8722574" cy="6124754"/>
          </a:xfrm>
          <a:prstGeom prst="rect">
            <a:avLst/>
          </a:prstGeom>
          <a:noFill/>
        </p:spPr>
        <p:txBody>
          <a:bodyPr wrap="square" rtlCol="0">
            <a:spAutoFit/>
          </a:bodyPr>
          <a:lstStyle/>
          <a:p>
            <a:pPr marL="285750" indent="-285750">
              <a:buFont typeface="Arial" panose="020B0604020202020204" pitchFamily="34" charset="0"/>
              <a:buChar char="•"/>
            </a:pPr>
            <a:r>
              <a:rPr lang="en-US" sz="2800" b="0" i="1" dirty="0">
                <a:solidFill>
                  <a:srgbClr val="1C1D1E"/>
                </a:solidFill>
                <a:effectLst/>
                <a:latin typeface="Open Sans" panose="020F0502020204030204" pitchFamily="34" charset="0"/>
              </a:rPr>
              <a:t>Cram, L. E. (1976), Determination of the temperature of the solar corona from the spectrum of the electron-scattering continuum, Sol. Phys., </a:t>
            </a:r>
            <a:r>
              <a:rPr lang="en-US" sz="2800" i="1" dirty="0">
                <a:solidFill>
                  <a:srgbClr val="1C1D1E"/>
                </a:solidFill>
                <a:effectLst/>
                <a:latin typeface="Open Sans" panose="020F0502020204030204" pitchFamily="34" charset="0"/>
              </a:rPr>
              <a:t>48</a:t>
            </a:r>
            <a:r>
              <a:rPr lang="en-US" sz="2800" b="0" i="1" dirty="0">
                <a:solidFill>
                  <a:srgbClr val="1C1D1E"/>
                </a:solidFill>
                <a:effectLst/>
                <a:latin typeface="Open Sans" panose="020F0502020204030204" pitchFamily="34" charset="0"/>
              </a:rPr>
              <a:t>, 3–19.</a:t>
            </a:r>
            <a:endParaRPr lang="en-US" sz="2800" i="1" dirty="0">
              <a:solidFill>
                <a:srgbClr val="005274"/>
              </a:solidFill>
              <a:latin typeface="Open Sans" panose="020F0502020204030204" pitchFamily="34" charset="0"/>
            </a:endParaRPr>
          </a:p>
          <a:p>
            <a:pPr marL="285750" indent="-285750">
              <a:buFont typeface="Arial" panose="020B0604020202020204" pitchFamily="34" charset="0"/>
              <a:buChar char="•"/>
            </a:pPr>
            <a:r>
              <a:rPr lang="en-US" sz="2800" b="0" i="1" dirty="0">
                <a:solidFill>
                  <a:srgbClr val="1C1D1E"/>
                </a:solidFill>
                <a:effectLst/>
                <a:latin typeface="Open Sans" panose="020B0606030504020204" pitchFamily="34" charset="0"/>
              </a:rPr>
              <a:t>Reginald, N. L., O. C. </a:t>
            </a:r>
            <a:r>
              <a:rPr lang="en-US" sz="2800" b="0" i="1" dirty="0" err="1">
                <a:solidFill>
                  <a:srgbClr val="1C1D1E"/>
                </a:solidFill>
                <a:effectLst/>
                <a:latin typeface="Open Sans" panose="020B0606030504020204" pitchFamily="34" charset="0"/>
              </a:rPr>
              <a:t>St.Cyr</a:t>
            </a:r>
            <a:r>
              <a:rPr lang="en-US" sz="2800" b="0" i="1" dirty="0">
                <a:solidFill>
                  <a:srgbClr val="1C1D1E"/>
                </a:solidFill>
                <a:effectLst/>
                <a:latin typeface="Open Sans" panose="020B0606030504020204" pitchFamily="34" charset="0"/>
              </a:rPr>
              <a:t>, J. M. Davila, D. M. Rabin, M. </a:t>
            </a:r>
            <a:r>
              <a:rPr lang="en-US" sz="2800" b="0" i="1" dirty="0" err="1">
                <a:solidFill>
                  <a:srgbClr val="1C1D1E"/>
                </a:solidFill>
                <a:effectLst/>
                <a:latin typeface="Open Sans" panose="020B0606030504020204" pitchFamily="34" charset="0"/>
              </a:rPr>
              <a:t>Guhathakuta</a:t>
            </a:r>
            <a:r>
              <a:rPr lang="en-US" sz="2800" b="0" i="1" dirty="0">
                <a:solidFill>
                  <a:srgbClr val="1C1D1E"/>
                </a:solidFill>
                <a:effectLst/>
                <a:latin typeface="Open Sans" panose="020B0606030504020204" pitchFamily="34" charset="0"/>
              </a:rPr>
              <a:t>, and D. M. Hassler(2009), Electron-temperature maps of the low solar corona: ISCORE results from the total solar eclipse of 29 March 2006 in Libya, Sol. Phys., </a:t>
            </a:r>
            <a:r>
              <a:rPr lang="en-US" sz="2800" i="1" dirty="0">
                <a:solidFill>
                  <a:srgbClr val="1C1D1E"/>
                </a:solidFill>
                <a:effectLst/>
                <a:latin typeface="Open Sans" panose="020B0606030504020204" pitchFamily="34" charset="0"/>
              </a:rPr>
              <a:t>260</a:t>
            </a:r>
            <a:r>
              <a:rPr lang="en-US" sz="2800" b="0" i="1" dirty="0">
                <a:solidFill>
                  <a:srgbClr val="1C1D1E"/>
                </a:solidFill>
                <a:effectLst/>
                <a:latin typeface="Open Sans" panose="020B0606030504020204" pitchFamily="34" charset="0"/>
              </a:rPr>
              <a:t>, 347–361.</a:t>
            </a:r>
            <a:endParaRPr lang="en-US" sz="2800" i="1" dirty="0">
              <a:solidFill>
                <a:srgbClr val="1C1D1E"/>
              </a:solidFill>
              <a:latin typeface="Open Sans" panose="020B0606030504020204" pitchFamily="34" charset="0"/>
            </a:endParaRPr>
          </a:p>
          <a:p>
            <a:pPr marL="285750" indent="-285750">
              <a:buFont typeface="Arial" panose="020B0604020202020204" pitchFamily="34" charset="0"/>
              <a:buChar char="•"/>
            </a:pPr>
            <a:r>
              <a:rPr lang="en-US" sz="2800" b="0" i="1" dirty="0" err="1">
                <a:solidFill>
                  <a:srgbClr val="1C1D1E"/>
                </a:solidFill>
                <a:effectLst/>
                <a:latin typeface="Open Sans" panose="020B0606030504020204" pitchFamily="34" charset="0"/>
              </a:rPr>
              <a:t>Ichimoto</a:t>
            </a:r>
            <a:r>
              <a:rPr lang="en-US" sz="2800" b="0" i="1" dirty="0">
                <a:solidFill>
                  <a:srgbClr val="1C1D1E"/>
                </a:solidFill>
                <a:effectLst/>
                <a:latin typeface="Open Sans" panose="020B0606030504020204" pitchFamily="34" charset="0"/>
              </a:rPr>
              <a:t>, K., K. </a:t>
            </a:r>
            <a:r>
              <a:rPr lang="en-US" sz="2800" b="0" i="1" dirty="0" err="1">
                <a:solidFill>
                  <a:srgbClr val="1C1D1E"/>
                </a:solidFill>
                <a:effectLst/>
                <a:latin typeface="Open Sans" panose="020B0606030504020204" pitchFamily="34" charset="0"/>
              </a:rPr>
              <a:t>Kumagai</a:t>
            </a:r>
            <a:r>
              <a:rPr lang="en-US" sz="2800" b="0" i="1" dirty="0">
                <a:solidFill>
                  <a:srgbClr val="1C1D1E"/>
                </a:solidFill>
                <a:effectLst/>
                <a:latin typeface="Open Sans" panose="020B0606030504020204" pitchFamily="34" charset="0"/>
              </a:rPr>
              <a:t>, I. Sano, T. </a:t>
            </a:r>
            <a:r>
              <a:rPr lang="en-US" sz="2800" b="0" i="1" dirty="0" err="1">
                <a:solidFill>
                  <a:srgbClr val="1C1D1E"/>
                </a:solidFill>
                <a:effectLst/>
                <a:latin typeface="Open Sans" panose="020B0606030504020204" pitchFamily="34" charset="0"/>
              </a:rPr>
              <a:t>Kobiki</a:t>
            </a:r>
            <a:r>
              <a:rPr lang="en-US" sz="2800" b="0" i="1" dirty="0">
                <a:solidFill>
                  <a:srgbClr val="1C1D1E"/>
                </a:solidFill>
                <a:effectLst/>
                <a:latin typeface="Open Sans" panose="020B0606030504020204" pitchFamily="34" charset="0"/>
              </a:rPr>
              <a:t>, T. Sakurai, and A. Munoz (1996), Measurement of the coronal electron temperature at the total solar eclipse on 1994 November 3, Pub. Astron. Soc. </a:t>
            </a:r>
            <a:r>
              <a:rPr lang="en-US" sz="2800" b="0" i="1" dirty="0" err="1">
                <a:solidFill>
                  <a:srgbClr val="1C1D1E"/>
                </a:solidFill>
                <a:effectLst/>
                <a:latin typeface="Open Sans" panose="020B0606030504020204" pitchFamily="34" charset="0"/>
              </a:rPr>
              <a:t>Jpn</a:t>
            </a:r>
            <a:r>
              <a:rPr lang="en-US" sz="2800" b="0" i="1" dirty="0">
                <a:solidFill>
                  <a:srgbClr val="1C1D1E"/>
                </a:solidFill>
                <a:effectLst/>
                <a:latin typeface="Open Sans" panose="020B0606030504020204" pitchFamily="34" charset="0"/>
              </a:rPr>
              <a:t>., </a:t>
            </a:r>
            <a:r>
              <a:rPr lang="en-US" sz="2800" i="1" dirty="0">
                <a:solidFill>
                  <a:srgbClr val="1C1D1E"/>
                </a:solidFill>
                <a:effectLst/>
                <a:latin typeface="Open Sans" panose="020B0606030504020204" pitchFamily="34" charset="0"/>
              </a:rPr>
              <a:t>48</a:t>
            </a:r>
            <a:r>
              <a:rPr lang="en-US" sz="2800" b="0" i="1" dirty="0">
                <a:solidFill>
                  <a:srgbClr val="1C1D1E"/>
                </a:solidFill>
                <a:effectLst/>
                <a:latin typeface="Open Sans" panose="020B0606030504020204" pitchFamily="34" charset="0"/>
              </a:rPr>
              <a:t>, 545–554.</a:t>
            </a:r>
          </a:p>
        </p:txBody>
      </p:sp>
      <p:sp>
        <p:nvSpPr>
          <p:cNvPr id="26" name="Rectangle 25">
            <a:extLst>
              <a:ext uri="{FF2B5EF4-FFF2-40B4-BE49-F238E27FC236}">
                <a16:creationId xmlns:a16="http://schemas.microsoft.com/office/drawing/2014/main" id="{83C8AD7E-06F8-8949-BB09-26749BA1BAEC}"/>
              </a:ext>
            </a:extLst>
          </p:cNvPr>
          <p:cNvSpPr/>
          <p:nvPr/>
        </p:nvSpPr>
        <p:spPr>
          <a:xfrm>
            <a:off x="22432434" y="13061108"/>
            <a:ext cx="9636654" cy="17799893"/>
          </a:xfrm>
          <a:prstGeom prst="rect">
            <a:avLst/>
          </a:prstGeom>
          <a:noFill/>
          <a:ln w="101600">
            <a:solidFill>
              <a:srgbClr val="D0B9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976"/>
          </a:p>
        </p:txBody>
      </p:sp>
      <p:sp>
        <p:nvSpPr>
          <p:cNvPr id="27" name="Rectangle 26">
            <a:extLst>
              <a:ext uri="{FF2B5EF4-FFF2-40B4-BE49-F238E27FC236}">
                <a16:creationId xmlns:a16="http://schemas.microsoft.com/office/drawing/2014/main" id="{56A8078E-7664-F34A-A35C-D45947C3C523}"/>
              </a:ext>
            </a:extLst>
          </p:cNvPr>
          <p:cNvSpPr/>
          <p:nvPr/>
        </p:nvSpPr>
        <p:spPr>
          <a:xfrm>
            <a:off x="22432434" y="13061108"/>
            <a:ext cx="9636654" cy="1170215"/>
          </a:xfrm>
          <a:prstGeom prst="rect">
            <a:avLst/>
          </a:prstGeom>
          <a:solidFill>
            <a:srgbClr val="D0B97C"/>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solidFill>
                  <a:schemeClr val="tx1"/>
                </a:solidFill>
                <a:latin typeface="Arial" panose="020B0604020202020204" pitchFamily="34" charset="0"/>
                <a:cs typeface="Arial" panose="020B0604020202020204" pitchFamily="34" charset="0"/>
              </a:rPr>
              <a:t>Results</a:t>
            </a:r>
          </a:p>
        </p:txBody>
      </p:sp>
      <p:sp>
        <p:nvSpPr>
          <p:cNvPr id="31" name="TextBox 30">
            <a:extLst>
              <a:ext uri="{FF2B5EF4-FFF2-40B4-BE49-F238E27FC236}">
                <a16:creationId xmlns:a16="http://schemas.microsoft.com/office/drawing/2014/main" id="{BF866DBD-AFA5-E34A-AFF1-B30F11404610}"/>
              </a:ext>
            </a:extLst>
          </p:cNvPr>
          <p:cNvSpPr txBox="1"/>
          <p:nvPr/>
        </p:nvSpPr>
        <p:spPr>
          <a:xfrm>
            <a:off x="12377738" y="14612323"/>
            <a:ext cx="8610932"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spellande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moluptionem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consequae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audanto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tatiae</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A7640BDE-C67D-B84A-829C-36A8AE3405CF}"/>
              </a:ext>
            </a:extLst>
          </p:cNvPr>
          <p:cNvSpPr txBox="1"/>
          <p:nvPr/>
        </p:nvSpPr>
        <p:spPr>
          <a:xfrm>
            <a:off x="23023513" y="24718242"/>
            <a:ext cx="8640244" cy="5427961"/>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spellande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moluptionem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consequae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audanto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tatiae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quodit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quaerumquiam</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eatquid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eliqui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tiatiumet</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voluptae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a:t>
            </a:r>
            <a:r>
              <a:rPr lang="en-US" sz="2667" dirty="0">
                <a:latin typeface="Arial" panose="020B0604020202020204" pitchFamily="34" charset="0"/>
                <a:cs typeface="Arial" panose="020B0604020202020204" pitchFamily="34" charset="0"/>
              </a:rPr>
              <a:t> consent, </a:t>
            </a:r>
            <a:r>
              <a:rPr lang="en-US" sz="2667" dirty="0" err="1">
                <a:latin typeface="Arial" panose="020B0604020202020204" pitchFamily="34" charset="0"/>
                <a:cs typeface="Arial" panose="020B0604020202020204" pitchFamily="34" charset="0"/>
              </a:rPr>
              <a:t>occusa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inciend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itatqui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iligenti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dolesti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nvenda</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comnient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nessi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sandianis</a:t>
            </a:r>
            <a:r>
              <a:rPr lang="en-US" sz="2667" dirty="0">
                <a:latin typeface="Arial" panose="020B0604020202020204" pitchFamily="34" charset="0"/>
                <a:cs typeface="Arial" panose="020B0604020202020204" pitchFamily="34" charset="0"/>
              </a:rPr>
              <a:t> con et </a:t>
            </a:r>
            <a:r>
              <a:rPr lang="en-US" sz="2667" dirty="0" err="1">
                <a:latin typeface="Arial" panose="020B0604020202020204" pitchFamily="34" charset="0"/>
                <a:cs typeface="Arial" panose="020B0604020202020204" pitchFamily="34" charset="0"/>
              </a:rPr>
              <a:t>adi</a:t>
            </a:r>
            <a:r>
              <a:rPr lang="en-US" sz="2667" dirty="0">
                <a:latin typeface="Arial" panose="020B0604020202020204" pitchFamily="34" charset="0"/>
                <a:cs typeface="Arial" panose="020B0604020202020204" pitchFamily="34" charset="0"/>
              </a:rPr>
              <a:t> sit, </a:t>
            </a:r>
            <a:r>
              <a:rPr lang="en-US" sz="2667" dirty="0" err="1">
                <a:latin typeface="Arial" panose="020B0604020202020204" pitchFamily="34" charset="0"/>
                <a:cs typeface="Arial" panose="020B0604020202020204" pitchFamily="34" charset="0"/>
              </a:rPr>
              <a:t>occum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fugiaestibea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quaspic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licidita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voluptatus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res </a:t>
            </a:r>
            <a:r>
              <a:rPr lang="en-US" sz="2667" dirty="0" err="1">
                <a:latin typeface="Arial" panose="020B0604020202020204" pitchFamily="34" charset="0"/>
                <a:cs typeface="Arial" panose="020B0604020202020204" pitchFamily="34" charset="0"/>
              </a:rPr>
              <a:t>dolorescimus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doloreptur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dignatist</a:t>
            </a:r>
            <a:r>
              <a:rPr lang="en-US" sz="2667" dirty="0">
                <a:latin typeface="Arial" panose="020B0604020202020204" pitchFamily="34" charset="0"/>
                <a:cs typeface="Arial" panose="020B0604020202020204" pitchFamily="34" charset="0"/>
              </a:rPr>
              <a:t>, </a:t>
            </a:r>
          </a:p>
        </p:txBody>
      </p:sp>
      <p:sp>
        <p:nvSpPr>
          <p:cNvPr id="36" name="Rectangle 35">
            <a:extLst>
              <a:ext uri="{FF2B5EF4-FFF2-40B4-BE49-F238E27FC236}">
                <a16:creationId xmlns:a16="http://schemas.microsoft.com/office/drawing/2014/main" id="{DDADDDEE-16A6-F647-845D-B1C1E30DCB18}"/>
              </a:ext>
            </a:extLst>
          </p:cNvPr>
          <p:cNvSpPr/>
          <p:nvPr/>
        </p:nvSpPr>
        <p:spPr>
          <a:xfrm>
            <a:off x="12377738" y="18077835"/>
            <a:ext cx="8458200" cy="378204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Rectangle 38">
            <a:extLst>
              <a:ext uri="{FF2B5EF4-FFF2-40B4-BE49-F238E27FC236}">
                <a16:creationId xmlns:a16="http://schemas.microsoft.com/office/drawing/2014/main" id="{95B41FA5-B29F-AA4F-BF8E-7878B98CD4FC}"/>
              </a:ext>
            </a:extLst>
          </p:cNvPr>
          <p:cNvSpPr/>
          <p:nvPr/>
        </p:nvSpPr>
        <p:spPr>
          <a:xfrm>
            <a:off x="23023513" y="14698739"/>
            <a:ext cx="8458200" cy="972688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FF1F17DC-B350-C146-8493-0ABCAB026C2B}"/>
              </a:ext>
            </a:extLst>
          </p:cNvPr>
          <p:cNvSpPr/>
          <p:nvPr/>
        </p:nvSpPr>
        <p:spPr>
          <a:xfrm>
            <a:off x="33637538" y="8614493"/>
            <a:ext cx="8489950" cy="692398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C0CC6666-A5A9-1D40-BAA9-47DD7D9DC8A7}"/>
              </a:ext>
            </a:extLst>
          </p:cNvPr>
          <p:cNvSpPr/>
          <p:nvPr/>
        </p:nvSpPr>
        <p:spPr>
          <a:xfrm>
            <a:off x="12377738" y="22385086"/>
            <a:ext cx="8458200" cy="378204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64BBB3CF-C1EA-A94F-B695-24C7D8919629}"/>
              </a:ext>
            </a:extLst>
          </p:cNvPr>
          <p:cNvSpPr/>
          <p:nvPr/>
        </p:nvSpPr>
        <p:spPr>
          <a:xfrm>
            <a:off x="12377738" y="26697960"/>
            <a:ext cx="8458200" cy="378204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7" name="TextBox 36">
            <a:extLst>
              <a:ext uri="{FF2B5EF4-FFF2-40B4-BE49-F238E27FC236}">
                <a16:creationId xmlns:a16="http://schemas.microsoft.com/office/drawing/2014/main" id="{4CF520CD-A925-2841-9164-69A68FF5A849}"/>
              </a:ext>
            </a:extLst>
          </p:cNvPr>
          <p:cNvSpPr txBox="1"/>
          <p:nvPr/>
        </p:nvSpPr>
        <p:spPr>
          <a:xfrm>
            <a:off x="1176337" y="846667"/>
            <a:ext cx="28170187"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K-Corona Measurements at the 20 April 2023 </a:t>
            </a:r>
          </a:p>
          <a:p>
            <a:r>
              <a:rPr lang="en-US" sz="8800" b="1" dirty="0">
                <a:latin typeface="Arial" panose="020B0604020202020204" pitchFamily="34" charset="0"/>
                <a:cs typeface="Arial" panose="020B0604020202020204" pitchFamily="34" charset="0"/>
              </a:rPr>
              <a:t>Solar Eclipse</a:t>
            </a:r>
          </a:p>
        </p:txBody>
      </p:sp>
      <p:sp>
        <p:nvSpPr>
          <p:cNvPr id="38" name="TextBox 37">
            <a:extLst>
              <a:ext uri="{FF2B5EF4-FFF2-40B4-BE49-F238E27FC236}">
                <a16:creationId xmlns:a16="http://schemas.microsoft.com/office/drawing/2014/main" id="{B68BE46D-E5EB-604E-8132-F75B9972C859}"/>
              </a:ext>
            </a:extLst>
          </p:cNvPr>
          <p:cNvSpPr txBox="1"/>
          <p:nvPr/>
        </p:nvSpPr>
        <p:spPr>
          <a:xfrm>
            <a:off x="1176338" y="3955504"/>
            <a:ext cx="26872350" cy="1323439"/>
          </a:xfrm>
          <a:prstGeom prst="rect">
            <a:avLst/>
          </a:prstGeom>
          <a:noFill/>
        </p:spPr>
        <p:txBody>
          <a:bodyPr wrap="square" rtlCol="0">
            <a:spAutoFit/>
          </a:bodyPr>
          <a:lstStyle/>
          <a:p>
            <a:r>
              <a:rPr lang="en-US" sz="4000" dirty="0">
                <a:latin typeface="Arial" panose="020B0604020202020204" pitchFamily="34" charset="0"/>
                <a:cs typeface="Arial" panose="020B0604020202020204" pitchFamily="34" charset="0"/>
              </a:rPr>
              <a:t>Sarah Bruce</a:t>
            </a:r>
            <a:r>
              <a:rPr lang="en-US" sz="4000" baseline="30000" dirty="0">
                <a:latin typeface="Arial" panose="020B0604020202020204" pitchFamily="34" charset="0"/>
                <a:cs typeface="Arial" panose="020B0604020202020204" pitchFamily="34" charset="0"/>
              </a:rPr>
              <a:t>1,2</a:t>
            </a:r>
            <a:r>
              <a:rPr lang="en-US" sz="4000" dirty="0">
                <a:latin typeface="Arial" panose="020B0604020202020204" pitchFamily="34" charset="0"/>
                <a:cs typeface="Arial" panose="020B0604020202020204" pitchFamily="34" charset="0"/>
              </a:rPr>
              <a:t>, Kevin Reardon</a:t>
            </a:r>
            <a:r>
              <a:rPr lang="en-US" sz="4000" baseline="30000" dirty="0">
                <a:latin typeface="Arial" panose="020B0604020202020204" pitchFamily="34" charset="0"/>
                <a:cs typeface="Arial" panose="020B0604020202020204" pitchFamily="34" charset="0"/>
              </a:rPr>
              <a:t>1,2</a:t>
            </a:r>
            <a:br>
              <a:rPr lang="en-US" sz="4000" dirty="0">
                <a:latin typeface="Arial" panose="020B0604020202020204" pitchFamily="34" charset="0"/>
                <a:cs typeface="Arial" panose="020B0604020202020204" pitchFamily="34" charset="0"/>
              </a:rPr>
            </a:br>
            <a:r>
              <a:rPr lang="en-US" sz="4000" baseline="30000" dirty="0">
                <a:latin typeface="Arial" panose="020B0604020202020204" pitchFamily="34" charset="0"/>
                <a:cs typeface="Arial" panose="020B0604020202020204" pitchFamily="34" charset="0"/>
              </a:rPr>
              <a:t>1</a:t>
            </a:r>
            <a:r>
              <a:rPr lang="en-US" sz="4000" dirty="0">
                <a:latin typeface="Arial" panose="020B0604020202020204" pitchFamily="34" charset="0"/>
                <a:cs typeface="Arial" panose="020B0604020202020204" pitchFamily="34" charset="0"/>
              </a:rPr>
              <a:t>Department of Astrophysical and Planetary Sciences, University of Colorado Boulder, </a:t>
            </a:r>
            <a:r>
              <a:rPr lang="en-US" sz="4000" baseline="30000" dirty="0">
                <a:latin typeface="Arial" panose="020B0604020202020204" pitchFamily="34" charset="0"/>
                <a:cs typeface="Arial" panose="020B0604020202020204" pitchFamily="34" charset="0"/>
              </a:rPr>
              <a:t>2</a:t>
            </a:r>
            <a:r>
              <a:rPr lang="en-US" sz="4000" dirty="0">
                <a:latin typeface="Arial" panose="020B0604020202020204" pitchFamily="34" charset="0"/>
                <a:cs typeface="Arial" panose="020B0604020202020204" pitchFamily="34" charset="0"/>
              </a:rPr>
              <a:t>National Solar Observatory</a:t>
            </a:r>
          </a:p>
        </p:txBody>
      </p:sp>
      <p:pic>
        <p:nvPicPr>
          <p:cNvPr id="2" name="Picture 4" descr="NSO Branding - NSO - National Solar Observatory">
            <a:extLst>
              <a:ext uri="{FF2B5EF4-FFF2-40B4-BE49-F238E27FC236}">
                <a16:creationId xmlns:a16="http://schemas.microsoft.com/office/drawing/2014/main" id="{62D57824-9CD4-BF41-B82B-825CCE8A02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76929" y="2275252"/>
            <a:ext cx="6239131" cy="374554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Logo: AURA">
            <a:extLst>
              <a:ext uri="{FF2B5EF4-FFF2-40B4-BE49-F238E27FC236}">
                <a16:creationId xmlns:a16="http://schemas.microsoft.com/office/drawing/2014/main" id="{F957B45F-BAB9-A375-DB6C-FC5A50C5E7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97723" y="688134"/>
            <a:ext cx="5597542" cy="178859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6" descr="NSF Invests 72 Million Dollars for Innovations at the Nexus - UM BRIDGES:  Graduate Training at the Food-Energy-Water Nexus - University Of Montana">
            <a:extLst>
              <a:ext uri="{FF2B5EF4-FFF2-40B4-BE49-F238E27FC236}">
                <a16:creationId xmlns:a16="http://schemas.microsoft.com/office/drawing/2014/main" id="{AB5201C0-C7D6-CECF-CF36-C1296BF48C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9876" y="1142998"/>
            <a:ext cx="4353052" cy="35317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 boulder logo">
            <a:extLst>
              <a:ext uri="{FF2B5EF4-FFF2-40B4-BE49-F238E27FC236}">
                <a16:creationId xmlns:a16="http://schemas.microsoft.com/office/drawing/2014/main" id="{55342126-11F7-53BC-DFD8-946F08C04E1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926287" y="846667"/>
            <a:ext cx="4673600" cy="45085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B58B1F0B-2E85-37B5-D3E8-11CD08A9FCD5}"/>
              </a:ext>
            </a:extLst>
          </p:cNvPr>
          <p:cNvPicPr>
            <a:picLocks noChangeAspect="1"/>
          </p:cNvPicPr>
          <p:nvPr/>
        </p:nvPicPr>
        <p:blipFill>
          <a:blip r:embed="rId6"/>
          <a:srcRect/>
          <a:stretch/>
        </p:blipFill>
        <p:spPr>
          <a:xfrm>
            <a:off x="1404018" y="17415625"/>
            <a:ext cx="9344735" cy="7372061"/>
          </a:xfrm>
          <a:prstGeom prst="rect">
            <a:avLst/>
          </a:prstGeom>
        </p:spPr>
      </p:pic>
      <p:pic>
        <p:nvPicPr>
          <p:cNvPr id="16" name="Picture 22">
            <a:extLst>
              <a:ext uri="{FF2B5EF4-FFF2-40B4-BE49-F238E27FC236}">
                <a16:creationId xmlns:a16="http://schemas.microsoft.com/office/drawing/2014/main" id="{3BF71B60-9B5D-C0FD-74C6-ABC206779F1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027252" y="8220742"/>
            <a:ext cx="11715893" cy="4125567"/>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A close-up of a graph&#10;&#10;Description automatically generated">
            <a:extLst>
              <a:ext uri="{FF2B5EF4-FFF2-40B4-BE49-F238E27FC236}">
                <a16:creationId xmlns:a16="http://schemas.microsoft.com/office/drawing/2014/main" id="{BE23B458-2819-0029-B538-2EC80B723058}"/>
              </a:ext>
            </a:extLst>
          </p:cNvPr>
          <p:cNvPicPr>
            <a:picLocks noChangeAspect="1"/>
          </p:cNvPicPr>
          <p:nvPr/>
        </p:nvPicPr>
        <p:blipFill>
          <a:blip r:embed="rId8"/>
          <a:stretch>
            <a:fillRect/>
          </a:stretch>
        </p:blipFill>
        <p:spPr>
          <a:xfrm>
            <a:off x="24500632" y="8333236"/>
            <a:ext cx="7204611" cy="4013073"/>
          </a:xfrm>
          <a:prstGeom prst="rect">
            <a:avLst/>
          </a:prstGeom>
        </p:spPr>
      </p:pic>
    </p:spTree>
    <p:extLst>
      <p:ext uri="{BB962C8B-B14F-4D97-AF65-F5344CB8AC3E}">
        <p14:creationId xmlns:p14="http://schemas.microsoft.com/office/powerpoint/2010/main" val="4137180813"/>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FOUR COLUMN - 1">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5238</TotalTime>
  <Words>616</Words>
  <Application>Microsoft Macintosh PowerPoint</Application>
  <PresentationFormat>Custom</PresentationFormat>
  <Paragraphs>23</Paragraphs>
  <Slides>1</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vt:i4>
      </vt:variant>
    </vt:vector>
  </HeadingPairs>
  <TitlesOfParts>
    <vt:vector size="8" baseType="lpstr">
      <vt:lpstr>Arial</vt:lpstr>
      <vt:lpstr>Calibri</vt:lpstr>
      <vt:lpstr>Calibri Light</vt:lpstr>
      <vt:lpstr>Open Sans</vt:lpstr>
      <vt:lpstr>FOUR COLUMN - 1</vt:lpstr>
      <vt:lpstr>Custom Design</vt:lpstr>
      <vt:lpstr>1_FOUR COLUMN - 1</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Sarah Bruce</cp:lastModifiedBy>
  <cp:revision>88</cp:revision>
  <cp:lastPrinted>2018-10-04T13:58:04Z</cp:lastPrinted>
  <dcterms:created xsi:type="dcterms:W3CDTF">2018-05-04T16:01:53Z</dcterms:created>
  <dcterms:modified xsi:type="dcterms:W3CDTF">2024-07-26T21:37:07Z</dcterms:modified>
</cp:coreProperties>
</file>